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2583"/>
    <a:srgbClr val="FDB9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3" d="100"/>
          <a:sy n="73" d="100"/>
        </p:scale>
        <p:origin x="7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9284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36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164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25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047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05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81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3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29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72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427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12/1/2020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4016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CA5B2A81-2C8E-4963-AFD4-E539D168B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05317E-BB45-46DA-B5D0-F9116CA991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2645" y="2998113"/>
            <a:ext cx="10023531" cy="430887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pt-BR" sz="3200" dirty="0"/>
              <a:t>SITE INDIVIDUAL</a:t>
            </a:r>
            <a:br>
              <a:rPr lang="pt-BR" sz="3200" dirty="0"/>
            </a:br>
            <a:r>
              <a:rPr lang="pt-BR" sz="3200" dirty="0" err="1"/>
              <a:t>Alley-oop</a:t>
            </a:r>
            <a:br>
              <a:rPr lang="pt-BR" sz="3200" dirty="0"/>
            </a:br>
            <a:endParaRPr lang="pt-BR" sz="32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1911592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DD299CD9-18DC-4768-9AA1-9241B438D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475" y="384244"/>
            <a:ext cx="2033872" cy="143006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1665C54-4090-4AA4-A3ED-C211CF370322}"/>
              </a:ext>
            </a:extLst>
          </p:cNvPr>
          <p:cNvSpPr txBox="1"/>
          <p:nvPr/>
        </p:nvSpPr>
        <p:spPr>
          <a:xfrm>
            <a:off x="4838440" y="3429000"/>
            <a:ext cx="280333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Informações</a:t>
            </a:r>
            <a:endParaRPr lang="pt-BR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/>
              <a:t>Direcionamento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B7043C7B-4CDC-41DA-94F6-FD2D683A6D58}"/>
              </a:ext>
            </a:extLst>
          </p:cNvPr>
          <p:cNvSpPr txBox="1">
            <a:spLocks/>
          </p:cNvSpPr>
          <p:nvPr/>
        </p:nvSpPr>
        <p:spPr>
          <a:xfrm>
            <a:off x="1228339" y="5996226"/>
            <a:ext cx="10023531" cy="43088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pt-BR" sz="2400" dirty="0"/>
              <a:t>Guilherme Rodrigues Miranda</a:t>
            </a:r>
          </a:p>
        </p:txBody>
      </p:sp>
    </p:spTree>
    <p:extLst>
      <p:ext uri="{BB962C8B-B14F-4D97-AF65-F5344CB8AC3E}">
        <p14:creationId xmlns:p14="http://schemas.microsoft.com/office/powerpoint/2010/main" val="3679177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9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57F2E2-27D6-4A71-A25A-7D94EBF4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613580"/>
            <a:ext cx="10026650" cy="655637"/>
          </a:xfrm>
        </p:spPr>
        <p:txBody>
          <a:bodyPr>
            <a:normAutofit/>
          </a:bodyPr>
          <a:lstStyle/>
          <a:p>
            <a:r>
              <a:rPr lang="pt-BR" sz="30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Contexto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9142B0-AF2C-408F-84F1-AF41F88B2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2574471"/>
            <a:ext cx="10026650" cy="39782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pt-BR" sz="2800" dirty="0">
                <a:solidFill>
                  <a:schemeClr val="bg1">
                    <a:alpha val="70000"/>
                  </a:schemeClr>
                </a:solidFill>
              </a:rPr>
              <a:t>Família - União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sz="2800" dirty="0">
                <a:solidFill>
                  <a:schemeClr val="bg1">
                    <a:alpha val="70000"/>
                  </a:schemeClr>
                </a:solidFill>
              </a:rPr>
              <a:t>Paixão - Esportes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sz="2800" dirty="0">
                <a:solidFill>
                  <a:schemeClr val="bg1">
                    <a:alpha val="70000"/>
                  </a:schemeClr>
                </a:solidFill>
              </a:rPr>
              <a:t>Étnico - Cultura</a:t>
            </a:r>
          </a:p>
        </p:txBody>
      </p:sp>
      <p:pic>
        <p:nvPicPr>
          <p:cNvPr id="1032" name="Picture 8" descr="Kobe Bryant Clipart Black And White in 2020 | Kobe bryant, Kobe, Kobe logo">
            <a:extLst>
              <a:ext uri="{FF2B5EF4-FFF2-40B4-BE49-F238E27FC236}">
                <a16:creationId xmlns:a16="http://schemas.microsoft.com/office/drawing/2014/main" id="{EE47209C-C43C-40B5-8A64-0F9EE9AF8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025" y="0"/>
            <a:ext cx="6175539" cy="6897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3060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EA5811-90F5-4550-A5F2-84E43DC54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575" y="893672"/>
            <a:ext cx="5016500" cy="655637"/>
          </a:xfrm>
        </p:spPr>
        <p:txBody>
          <a:bodyPr/>
          <a:lstStyle/>
          <a:p>
            <a:r>
              <a:rPr lang="pt-BR" dirty="0"/>
              <a:t>Por que </a:t>
            </a:r>
            <a:r>
              <a:rPr lang="pt-BR" dirty="0" err="1"/>
              <a:t>alley-oop</a:t>
            </a:r>
            <a:r>
              <a:rPr lang="pt-BR" dirty="0"/>
              <a:t>?</a:t>
            </a:r>
          </a:p>
        </p:txBody>
      </p:sp>
      <p:pic>
        <p:nvPicPr>
          <p:cNvPr id="5" name="Imagem 4" descr="Jogador de basquete com bola na quadra&#10;&#10;Descrição gerada automaticamente">
            <a:extLst>
              <a:ext uri="{FF2B5EF4-FFF2-40B4-BE49-F238E27FC236}">
                <a16:creationId xmlns:a16="http://schemas.microsoft.com/office/drawing/2014/main" id="{5C794879-90D2-48B9-86AD-446BB7E8A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289" y="1802673"/>
            <a:ext cx="4576536" cy="3366363"/>
          </a:xfrm>
          <a:prstGeom prst="rect">
            <a:avLst/>
          </a:prstGeom>
        </p:spPr>
      </p:pic>
      <p:pic>
        <p:nvPicPr>
          <p:cNvPr id="7" name="Imagem 6" descr="Pessoas em uma quadra&#10;&#10;Descrição gerada automaticamente">
            <a:extLst>
              <a:ext uri="{FF2B5EF4-FFF2-40B4-BE49-F238E27FC236}">
                <a16:creationId xmlns:a16="http://schemas.microsoft.com/office/drawing/2014/main" id="{3715E27B-9B22-493C-99EF-723FEBECCA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521" y="1802673"/>
            <a:ext cx="4572000" cy="336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76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B9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ítulo 1">
            <a:extLst>
              <a:ext uri="{FF2B5EF4-FFF2-40B4-BE49-F238E27FC236}">
                <a16:creationId xmlns:a16="http://schemas.microsoft.com/office/drawing/2014/main" id="{BA25214A-9BA4-40B5-BC02-8870417F7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2598" y="3101181"/>
            <a:ext cx="1820454" cy="655637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O </a:t>
            </a:r>
            <a:r>
              <a:rPr lang="pt-BR" dirty="0" err="1">
                <a:solidFill>
                  <a:schemeClr val="bg1"/>
                </a:solidFill>
              </a:rPr>
              <a:t>sITE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040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525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1FCAE6-8741-4CF9-827F-D05DF18FF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Maiores dificuldades com 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4770A1-6B84-4DFB-9C16-5D228D197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9500" y="1790701"/>
            <a:ext cx="10026650" cy="120069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sz="2800" dirty="0"/>
              <a:t>CSS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sz="2800" dirty="0"/>
              <a:t>Conexão com a nuvem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69ACF07-AA15-44D9-9587-92AD4AB77E54}"/>
              </a:ext>
            </a:extLst>
          </p:cNvPr>
          <p:cNvSpPr txBox="1">
            <a:spLocks/>
          </p:cNvSpPr>
          <p:nvPr/>
        </p:nvSpPr>
        <p:spPr>
          <a:xfrm>
            <a:off x="3717380" y="3656354"/>
            <a:ext cx="4750889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kern="1200" cap="all" spc="4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Maior superação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22850F37-A36C-407C-94D0-CCA8B93D724C}"/>
              </a:ext>
            </a:extLst>
          </p:cNvPr>
          <p:cNvSpPr txBox="1">
            <a:spLocks/>
          </p:cNvSpPr>
          <p:nvPr/>
        </p:nvSpPr>
        <p:spPr>
          <a:xfrm>
            <a:off x="4798060" y="4376604"/>
            <a:ext cx="2086066" cy="60034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360000" indent="-3600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Tx/>
              <a:buNone/>
              <a:defRPr sz="2000" i="1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80000" indent="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Tx/>
              <a:buNone/>
              <a:defRPr sz="2000" i="1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00000" indent="-3600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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pt-BR" sz="2800" dirty="0"/>
              <a:t>Eu mesmo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pt-BR" dirty="0"/>
          </a:p>
          <a:p>
            <a:pPr marL="0" indent="0">
              <a:buFont typeface="Wingdings" panose="05000000000000000000" pitchFamily="2" charset="2"/>
              <a:buNone/>
            </a:pPr>
            <a:endParaRPr lang="pt-BR" dirty="0"/>
          </a:p>
          <a:p>
            <a:pPr marL="0" indent="0">
              <a:buFont typeface="Wingdings" panose="05000000000000000000" pitchFamily="2" charset="2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6922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332AA5-BA74-4226-835D-ABA9735F0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2731" y="1200377"/>
            <a:ext cx="5126536" cy="655637"/>
          </a:xfrm>
        </p:spPr>
        <p:txBody>
          <a:bodyPr>
            <a:noAutofit/>
          </a:bodyPr>
          <a:lstStyle/>
          <a:p>
            <a:r>
              <a:rPr lang="pt-BR" sz="3400" dirty="0"/>
              <a:t>Agradecimentos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62E85C-0478-4BC3-A932-DA13020FC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357" y="2776401"/>
            <a:ext cx="2619285" cy="1305197"/>
          </a:xfrm>
        </p:spPr>
        <p:txBody>
          <a:bodyPr>
            <a:noAutofit/>
          </a:bodyPr>
          <a:lstStyle/>
          <a:p>
            <a:r>
              <a:rPr lang="pt-BR" sz="3600" dirty="0"/>
              <a:t>Família</a:t>
            </a:r>
          </a:p>
          <a:p>
            <a:r>
              <a:rPr lang="pt-BR" sz="3600" dirty="0"/>
              <a:t>Faculdade</a:t>
            </a:r>
          </a:p>
        </p:txBody>
      </p:sp>
    </p:spTree>
    <p:extLst>
      <p:ext uri="{BB962C8B-B14F-4D97-AF65-F5344CB8AC3E}">
        <p14:creationId xmlns:p14="http://schemas.microsoft.com/office/powerpoint/2010/main" val="3988141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48A759-A753-4642-9266-DC3E399DC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5000" y="972049"/>
            <a:ext cx="1101997" cy="655637"/>
          </a:xfrm>
        </p:spPr>
        <p:txBody>
          <a:bodyPr>
            <a:normAutofit/>
          </a:bodyPr>
          <a:lstStyle/>
          <a:p>
            <a:r>
              <a:rPr lang="pt-BR" sz="4000" dirty="0"/>
              <a:t>FIM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64F522-6C49-4DE3-8AF0-1C54B6CB0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616" y="1908266"/>
            <a:ext cx="1676763" cy="58674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t-BR" sz="2800" dirty="0"/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1780596975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Leaf">
      <a:dk1>
        <a:sysClr val="windowText" lastClr="000000"/>
      </a:dk1>
      <a:lt1>
        <a:sysClr val="window" lastClr="FFFFFF"/>
      </a:lt1>
      <a:dk2>
        <a:srgbClr val="732124"/>
      </a:dk2>
      <a:lt2>
        <a:srgbClr val="F0EDE5"/>
      </a:lt2>
      <a:accent1>
        <a:srgbClr val="D34817"/>
      </a:accent1>
      <a:accent2>
        <a:srgbClr val="A68D65"/>
      </a:accent2>
      <a:accent3>
        <a:srgbClr val="728377"/>
      </a:accent3>
      <a:accent4>
        <a:srgbClr val="B4797B"/>
      </a:accent4>
      <a:accent5>
        <a:srgbClr val="CE8439"/>
      </a:accent5>
      <a:accent6>
        <a:srgbClr val="CF3A2A"/>
      </a:accent6>
      <a:hlink>
        <a:srgbClr val="D06853"/>
      </a:hlink>
      <a:folHlink>
        <a:srgbClr val="B67779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46</Words>
  <Application>Microsoft Office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Avenir Next LT Pro Light</vt:lpstr>
      <vt:lpstr>Rockwell Nova Light</vt:lpstr>
      <vt:lpstr>Wingdings</vt:lpstr>
      <vt:lpstr>LeafVTI</vt:lpstr>
      <vt:lpstr>SITE INDIVIDUAL Alley-oop </vt:lpstr>
      <vt:lpstr>Contexto</vt:lpstr>
      <vt:lpstr>Por que alley-oop?</vt:lpstr>
      <vt:lpstr>O sITE</vt:lpstr>
      <vt:lpstr>Maiores dificuldades com o projeto</vt:lpstr>
      <vt:lpstr>Agradecimentos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SITE INDIVIDUAL Alley-oop </dc:title>
  <dc:creator>GUILHERME RODRIGUES MIRANDA</dc:creator>
  <cp:lastModifiedBy>GUILHERME RODRIGUES MIRANDA</cp:lastModifiedBy>
  <cp:revision>8</cp:revision>
  <dcterms:created xsi:type="dcterms:W3CDTF">2020-12-02T01:02:10Z</dcterms:created>
  <dcterms:modified xsi:type="dcterms:W3CDTF">2020-12-02T03:07:43Z</dcterms:modified>
</cp:coreProperties>
</file>

<file path=docProps/thumbnail.jpeg>
</file>